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4" r:id="rId5"/>
    <p:sldId id="265" r:id="rId6"/>
    <p:sldId id="267" r:id="rId7"/>
    <p:sldId id="268" r:id="rId8"/>
    <p:sldId id="269" r:id="rId9"/>
    <p:sldId id="266" r:id="rId10"/>
    <p:sldId id="270" r:id="rId11"/>
    <p:sldId id="271" r:id="rId12"/>
    <p:sldId id="272" r:id="rId13"/>
    <p:sldId id="273" r:id="rId14"/>
    <p:sldId id="275" r:id="rId15"/>
    <p:sldId id="262" r:id="rId16"/>
    <p:sldId id="263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>
        <p:scale>
          <a:sx n="70" d="100"/>
          <a:sy n="70" d="100"/>
        </p:scale>
        <p:origin x="271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9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58DF6-59D7-44E4-B237-165410EC6E9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B6897-ED91-4DB7-9338-AB7B52490CB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66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91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06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141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71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32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8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235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22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B6897-ED91-4DB7-9338-AB7B52490CB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79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045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95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6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00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4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40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64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62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75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34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4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29B7-388A-4860-977B-A099C3ED4FE3}" type="datetimeFigureOut">
              <a:rPr lang="pt-BR" smtClean="0"/>
              <a:t>07/05/2017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0043-72DC-42D8-82AA-CE0E93101B8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3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2852891"/>
            <a:ext cx="9144000" cy="10718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C# 3.0/4.0/5.0 – 2012/2015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.NET Framework 2.0, 3.5, 4.5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Integrado no Visual Studio 2012, 2013, 2015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Recursos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Generics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Linq</a:t>
            </a:r>
          </a:p>
          <a:p>
            <a:pPr lvl="1"/>
            <a:r>
              <a:rPr lang="pt-BR" sz="2000" dirty="0">
                <a:latin typeface="Century Gothic" panose="020B0502020202020204" pitchFamily="34" charset="0"/>
              </a:rPr>
              <a:t>Lambda </a:t>
            </a:r>
            <a:r>
              <a:rPr lang="pt-BR" sz="2000" dirty="0" smtClean="0">
                <a:latin typeface="Century Gothic" panose="020B0502020202020204" pitchFamily="34" charset="0"/>
              </a:rPr>
              <a:t>Expression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Async/Await</a:t>
            </a: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C# 6.0 - 2015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.NET Framework 4.6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Integrado no Visual Studio 2015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Novo compilador Roslyn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Novos Recursos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Operador NameOf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String Interpolation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Null Conditional Operator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Expression Bodied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Auto Property Initializers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Using Static</a:t>
            </a: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6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9513" y="116632"/>
            <a:ext cx="886371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NOVOS RECURSOS DO C# 7.0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4" y="1196752"/>
            <a:ext cx="8355506" cy="49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C# 7.0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Anunciado durante a “Build 2016”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Integrado no Visual Studio 2017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Recursos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Tuplas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Pattern Matching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Ref Returns &amp; Ref Local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Local Functions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Digit Separators</a:t>
            </a:r>
          </a:p>
          <a:p>
            <a:pPr lvl="1"/>
            <a:r>
              <a:rPr lang="pt-BR" sz="2000" dirty="0" smtClean="0">
                <a:latin typeface="Century Gothic" panose="020B0502020202020204" pitchFamily="34" charset="0"/>
              </a:rPr>
              <a:t>Binary Separator</a:t>
            </a: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3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8192" y="2923175"/>
            <a:ext cx="8167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Exemplos Práticos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047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27584" y="2164214"/>
            <a:ext cx="7550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Agradecimentos Finais</a:t>
            </a:r>
            <a:endParaRPr lang="pt-BR" sz="6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9984" y="3573016"/>
            <a:ext cx="755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/>
              <a:t>Agradecimentos Finais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28729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" y="2852891"/>
            <a:ext cx="9144000" cy="10718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91729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0710"/>
            <a:ext cx="9144000" cy="19172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6872" y="2701369"/>
            <a:ext cx="7550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/>
              <a:t>Novidades do C# 7.0</a:t>
            </a:r>
            <a:endParaRPr lang="pt-BR" sz="6000" dirty="0"/>
          </a:p>
        </p:txBody>
      </p:sp>
      <p:sp>
        <p:nvSpPr>
          <p:cNvPr id="7" name="CaixaDeTexto 5"/>
          <p:cNvSpPr txBox="1"/>
          <p:nvPr/>
        </p:nvSpPr>
        <p:spPr>
          <a:xfrm>
            <a:off x="796873" y="3883114"/>
            <a:ext cx="7550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000" dirty="0" smtClean="0"/>
              <a:t>O FUTURO DO .NET E DO C#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8733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4"/>
            <a:ext cx="9144000" cy="162478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8951" y="6196301"/>
            <a:ext cx="270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github.com/rafaelcruz-net</a:t>
            </a:r>
            <a:endParaRPr lang="pt-BR" dirty="0" smtClean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0" y="6125940"/>
            <a:ext cx="510054" cy="5100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94" y="6194125"/>
            <a:ext cx="354018" cy="35401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3779912" y="619695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@rafaelcruz_net</a:t>
            </a:r>
            <a:endParaRPr lang="pt-BR" dirty="0" smtClean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6187176"/>
            <a:ext cx="386331" cy="386331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119392" y="6176879"/>
            <a:ext cx="299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rafaelcruz.azurewebsites.net</a:t>
            </a:r>
            <a:endParaRPr lang="pt-BR" dirty="0" smtClean="0"/>
          </a:p>
        </p:txBody>
      </p:sp>
      <p:pic>
        <p:nvPicPr>
          <p:cNvPr id="26" name="Picture 2" descr="http://i0.wp.com/rafaelcruz.azurewebsites.net/wp-content/uploads/2016/01/beEPPrN_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0" y="1744104"/>
            <a:ext cx="2116943" cy="211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1"/>
          <p:cNvSpPr txBox="1"/>
          <p:nvPr/>
        </p:nvSpPr>
        <p:spPr>
          <a:xfrm>
            <a:off x="2337082" y="1484784"/>
            <a:ext cx="5899255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Rafael Bento Cruz é desenvolvedor </a:t>
            </a: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.NET </a:t>
            </a: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há mais de 12 anos, certificado desde de 2006, instrutor oficial Microsoft há 5 anos</a:t>
            </a: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MCP, MCAD, MCSD, MCTS, MCPD, MCT 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ARQUITETO DE SOFTWARE .NET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ENTUSIASTA AGILISTA</a:t>
            </a:r>
          </a:p>
          <a:p>
            <a:pPr marL="206901"/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FUNDADOR DA REDE SOCIAL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ALLCHEFS.COM</a:t>
            </a: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INSTRUTOR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OFICIAL NSI </a:t>
            </a: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TRAINING 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POSSUI UM BLOG PARA AJUDAR PESSOAS NA AREA DE DESENVOLVIMENTO WEB, MOBILE E </a:t>
            </a:r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CLOUD</a:t>
            </a: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CaixaDeTexto 14"/>
          <p:cNvSpPr txBox="1"/>
          <p:nvPr/>
        </p:nvSpPr>
        <p:spPr>
          <a:xfrm>
            <a:off x="179512" y="397720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smtClean="0"/>
              <a:t>Rafael Cruz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888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Agenda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03528" y="1268760"/>
            <a:ext cx="8362352" cy="4525963"/>
          </a:xfrm>
        </p:spPr>
        <p:txBody>
          <a:bodyPr>
            <a:normAutofit/>
          </a:bodyPr>
          <a:lstStyle/>
          <a:p>
            <a:endParaRPr lang="pt-BR" sz="2400" dirty="0" smtClean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Evolução do .NET e do C#</a:t>
            </a:r>
          </a:p>
          <a:p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Novos Recursos do C# 7.0</a:t>
            </a:r>
          </a:p>
          <a:p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Exemplos</a:t>
            </a:r>
          </a:p>
          <a:p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sz="2400" dirty="0" smtClean="0"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Dúvidas</a:t>
            </a:r>
            <a:endParaRPr lang="pt-BR" sz="2400" dirty="0"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cxnSp>
        <p:nvCxnSpPr>
          <p:cNvPr id="21" name="Conector reto 9"/>
          <p:cNvCxnSpPr/>
          <p:nvPr/>
        </p:nvCxnSpPr>
        <p:spPr>
          <a:xfrm>
            <a:off x="391768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7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81852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28800"/>
            <a:ext cx="9144000" cy="4221088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179513" y="116632"/>
            <a:ext cx="886371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 EVOLUÇÃO DO .NET E DO C#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388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1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NO PASSADO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Desenvolvido pela Microsoft e “dona” do .NET</a:t>
            </a:r>
          </a:p>
          <a:p>
            <a:pPr>
              <a:lnSpc>
                <a:spcPct val="170000"/>
              </a:lnSpc>
            </a:pPr>
            <a:r>
              <a:rPr lang="pt-BR" sz="2400" dirty="0">
                <a:latin typeface="Century Gothic" panose="020B0502020202020204" pitchFamily="34" charset="0"/>
              </a:rPr>
              <a:t>Primeira versão </a:t>
            </a:r>
            <a:r>
              <a:rPr lang="pt-BR" sz="2400" dirty="0" smtClean="0">
                <a:latin typeface="Century Gothic" panose="020B0502020202020204" pitchFamily="34" charset="0"/>
              </a:rPr>
              <a:t>estável em 2002</a:t>
            </a:r>
            <a:endParaRPr lang="pt-BR" sz="2400" dirty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Desenhado para rodar em sistemas operacionais Windows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Tecnologias de desenvolvimento</a:t>
            </a:r>
          </a:p>
          <a:p>
            <a:pPr lvl="1"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ASP.NET WEB FORMS</a:t>
            </a:r>
          </a:p>
          <a:p>
            <a:pPr lvl="1"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WINDOWS FORMS</a:t>
            </a:r>
          </a:p>
          <a:p>
            <a:pPr lvl="1"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CONSOLE APPLICATION</a:t>
            </a:r>
          </a:p>
          <a:p>
            <a:pPr lvl="1"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WINDOWS SERVICE</a:t>
            </a:r>
          </a:p>
          <a:p>
            <a:pPr lvl="1"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XML WEB SERVICES</a:t>
            </a:r>
            <a:endParaRPr lang="pt-BR" sz="2000" dirty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vanick.com/~/media/vanickcom2/technology-logos-stylized/microsoft-dot-net.png?h=199&amp;la=en&amp;w=26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225834"/>
            <a:ext cx="1378496" cy="10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HOJE EM DIA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Open Source e código fonte no GitHub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Desenvolvimento iniciado em meados de 2014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Multiplaforma: Windows, Linux, Mac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Packages Nuget ao invés de DLL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Novas Ferramentas</a:t>
            </a:r>
          </a:p>
          <a:p>
            <a:pPr>
              <a:lnSpc>
                <a:spcPct val="170000"/>
              </a:lnSpc>
            </a:pPr>
            <a:endParaRPr lang="pt-BR" sz="2400" dirty="0" smtClean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s://upload.wikimedia.org/wikipedia/commons/thumb/1/19/Visual_Studio_2012_logo_and_wordmark.svg/2000px-Visual_Studio_2012_logo_and_wordmark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085184"/>
            <a:ext cx="3401784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5013176"/>
            <a:ext cx="3871739" cy="7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.NET NOVOS CENÁRIOS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Mobile – </a:t>
            </a:r>
            <a:r>
              <a:rPr lang="pt-BR" sz="2000" dirty="0" smtClean="0">
                <a:latin typeface="Century Gothic" panose="020B0502020202020204" pitchFamily="34" charset="0"/>
              </a:rPr>
              <a:t>Xamarin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Web Application – ASP.NET MVC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RestFull Application - ASP.NET WEB API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SOAP Service - WCF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Desktop – Windows Universal Apps, Windows Forms, WPF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Windows Service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Console Application</a:t>
            </a:r>
          </a:p>
          <a:p>
            <a:pPr>
              <a:lnSpc>
                <a:spcPct val="170000"/>
              </a:lnSpc>
            </a:pPr>
            <a:r>
              <a:rPr lang="pt-BR" sz="2000" dirty="0" smtClean="0">
                <a:latin typeface="Century Gothic" panose="020B0502020202020204" pitchFamily="34" charset="0"/>
              </a:rPr>
              <a:t>Packages (Nuget)</a:t>
            </a:r>
          </a:p>
          <a:p>
            <a:pPr>
              <a:lnSpc>
                <a:spcPct val="170000"/>
              </a:lnSpc>
            </a:pPr>
            <a:endParaRPr lang="pt-BR" sz="2000" dirty="0" smtClean="0">
              <a:latin typeface="Century Gothic" panose="020B0502020202020204" pitchFamily="34" charset="0"/>
            </a:endParaRPr>
          </a:p>
          <a:p>
            <a:pPr>
              <a:lnSpc>
                <a:spcPct val="170000"/>
              </a:lnSpc>
            </a:pPr>
            <a:endParaRPr lang="pt-BR" sz="2400" dirty="0" smtClean="0">
              <a:latin typeface="Century Gothic" panose="020B0502020202020204" pitchFamily="34" charset="0"/>
            </a:endParaRP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1"/>
          <p:cNvSpPr txBox="1"/>
          <p:nvPr/>
        </p:nvSpPr>
        <p:spPr>
          <a:xfrm>
            <a:off x="2372703" y="1498432"/>
            <a:ext cx="58992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2644" indent="-285743">
              <a:buFont typeface="+mj-lt"/>
              <a:buAutoNum type="arabicPeriod"/>
            </a:pPr>
            <a:endParaRPr lang="pt-B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492651" indent="-285750">
              <a:buFont typeface="Arial" panose="020B0604020202020204" pitchFamily="34" charset="0"/>
              <a:buChar char="•"/>
            </a:pP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r>
              <a:rPr lang="pt-B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	</a:t>
            </a:r>
            <a:endParaRPr lang="pt-BR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206901"/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60" y="6381327"/>
            <a:ext cx="1213063" cy="428259"/>
          </a:xfrm>
          <a:prstGeom prst="rect">
            <a:avLst/>
          </a:prstGeom>
        </p:spPr>
      </p:pic>
      <p:pic>
        <p:nvPicPr>
          <p:cNvPr id="1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6467784"/>
            <a:ext cx="2829000" cy="33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19697699" y="-6667500"/>
            <a:ext cx="8653585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97700" y="-6667500"/>
            <a:ext cx="4853940" cy="20193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BR" sz="360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C# NO PASSADO</a:t>
            </a:r>
            <a:endParaRPr lang="pt-BR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435280" cy="452596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Desenvolvido pela Microsoft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Linguagem mais popular do .NET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Surge em meados de 2000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Orientada a objeto – (POO)</a:t>
            </a:r>
          </a:p>
          <a:p>
            <a:pPr>
              <a:lnSpc>
                <a:spcPct val="170000"/>
              </a:lnSpc>
            </a:pPr>
            <a:r>
              <a:rPr lang="pt-BR" sz="2400" dirty="0" smtClean="0">
                <a:latin typeface="Century Gothic" panose="020B0502020202020204" pitchFamily="34" charset="0"/>
              </a:rPr>
              <a:t>Sintaxe semelhante ao C++</a:t>
            </a:r>
          </a:p>
        </p:txBody>
      </p:sp>
      <p:cxnSp>
        <p:nvCxnSpPr>
          <p:cNvPr id="17" name="Conector reto 9"/>
          <p:cNvCxnSpPr/>
          <p:nvPr/>
        </p:nvCxnSpPr>
        <p:spPr>
          <a:xfrm>
            <a:off x="251520" y="1052736"/>
            <a:ext cx="843528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323</Words>
  <Application>Microsoft Office PowerPoint</Application>
  <PresentationFormat>On-screen Show (4:3)</PresentationFormat>
  <Paragraphs>131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Tahoma</vt:lpstr>
      <vt:lpstr>Tema do Office</vt:lpstr>
      <vt:lpstr>PowerPoint Presentation</vt:lpstr>
      <vt:lpstr>PowerPoint Presentation</vt:lpstr>
      <vt:lpstr>PowerPoint Presentation</vt:lpstr>
      <vt:lpstr>Agenda</vt:lpstr>
      <vt:lpstr>A EVOLUÇÃO DO .NET E DO C#</vt:lpstr>
      <vt:lpstr>.NET NO PASSADO</vt:lpstr>
      <vt:lpstr>.NET HOJE EM DIA</vt:lpstr>
      <vt:lpstr>.NET NOVOS CENÁRIOS</vt:lpstr>
      <vt:lpstr>C# NO PASSADO</vt:lpstr>
      <vt:lpstr>C# 3.0/4.0/5.0 – 2012/2015</vt:lpstr>
      <vt:lpstr>C# 6.0 - 2015</vt:lpstr>
      <vt:lpstr>NOVOS RECURSOS DO C# 7.0</vt:lpstr>
      <vt:lpstr>C# 7.0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Glaucia Lemos</dc:creator>
  <cp:lastModifiedBy>Rafael Cruz</cp:lastModifiedBy>
  <cp:revision>27</cp:revision>
  <dcterms:created xsi:type="dcterms:W3CDTF">2017-04-18T14:11:12Z</dcterms:created>
  <dcterms:modified xsi:type="dcterms:W3CDTF">2017-05-08T02:10:31Z</dcterms:modified>
</cp:coreProperties>
</file>